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82" r:id="rId8"/>
    <p:sldId id="281" r:id="rId9"/>
    <p:sldId id="272" r:id="rId10"/>
    <p:sldId id="260" r:id="rId11"/>
    <p:sldId id="262" r:id="rId12"/>
    <p:sldId id="278" r:id="rId13"/>
    <p:sldId id="279" r:id="rId14"/>
    <p:sldId id="283" r:id="rId15"/>
    <p:sldId id="269" r:id="rId16"/>
    <p:sldId id="271" r:id="rId17"/>
    <p:sldId id="280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eus" initials="M" lastIdx="1" clrIdx="0">
    <p:extLst>
      <p:ext uri="{19B8F6BF-5375-455C-9EA6-DF929625EA0E}">
        <p15:presenceInfo xmlns:p15="http://schemas.microsoft.com/office/powerpoint/2012/main" userId="8bb6834bd2733c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01T21:27:25.481" idx="1">
    <p:pos x="7247" y="101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0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75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00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99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1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883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43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12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4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51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8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04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75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0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47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42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1482-682F-4A4C-B001-CB96F5A61C7C}" type="datetimeFigureOut">
              <a:rPr lang="pt-BR" smtClean="0"/>
              <a:t>15/11/2022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223310-83F3-4117-9556-0F59F7B82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56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7B530A8-B064-003F-FCBA-C5E0410F7159}"/>
              </a:ext>
            </a:extLst>
          </p:cNvPr>
          <p:cNvSpPr txBox="1"/>
          <p:nvPr/>
        </p:nvSpPr>
        <p:spPr>
          <a:xfrm>
            <a:off x="0" y="64880"/>
            <a:ext cx="11963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Católica Dom Bosco</a:t>
            </a:r>
            <a:br>
              <a:rPr lang="pt-B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Graduação em Engenharia Civil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B0E63A-BB01-96E7-F1ED-645433EAC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263326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SISTEMAS ESTRUTURAIS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DFDC40-2467-94E4-6369-B659AAEA8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08106"/>
            <a:ext cx="8915399" cy="2453951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César Augusto Engels Colman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Pedro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Bellin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Gomes da Cruz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Matheus Luiz da Silva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459E9C-7BE9-0C65-BE82-BB8A1302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61" y="86497"/>
            <a:ext cx="1961438" cy="12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25EBC-C271-4357-C6F5-4FDA52A0A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MAKKAH CLOCK ROYAL TOWER</a:t>
            </a:r>
            <a:endParaRPr lang="pt-BR" sz="23900" b="1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893468-6C75-745B-0671-8E7ED2A1B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761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305FBCE-FD6F-2D9F-F01F-13CDC084A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78" y="363893"/>
            <a:ext cx="7350444" cy="63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LOCALIZAÇÃO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2030963"/>
            <a:ext cx="8915400" cy="3777622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889564-FECD-8B78-4553-8BA6E3FC3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86" y="1872343"/>
            <a:ext cx="4970107" cy="48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CARACTERÍSTICAS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2030963"/>
            <a:ext cx="8915400" cy="3777622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Período de construção;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000" dirty="0">
                <a:solidFill>
                  <a:schemeClr val="tx1"/>
                </a:solidFill>
              </a:rPr>
              <a:t> 2002-2012.</a:t>
            </a:r>
          </a:p>
          <a:p>
            <a:r>
              <a:rPr lang="pt-BR" sz="3200" dirty="0">
                <a:solidFill>
                  <a:schemeClr val="tx1"/>
                </a:solidFill>
              </a:rPr>
              <a:t>Investimento;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000" dirty="0">
                <a:solidFill>
                  <a:schemeClr val="tx1"/>
                </a:solidFill>
              </a:rPr>
              <a:t> 80 bilhões de reais.</a:t>
            </a:r>
          </a:p>
          <a:p>
            <a:r>
              <a:rPr lang="pt-BR" sz="3200" dirty="0">
                <a:solidFill>
                  <a:schemeClr val="tx1"/>
                </a:solidFill>
              </a:rPr>
              <a:t>Mão de obra.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000" dirty="0">
                <a:solidFill>
                  <a:schemeClr val="tx1"/>
                </a:solidFill>
              </a:rPr>
              <a:t> 9.000 trabalhadores.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464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CARACTERÍSTICAS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2030963"/>
            <a:ext cx="8915400" cy="3777622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Tipo de estrutura;</a:t>
            </a:r>
          </a:p>
          <a:p>
            <a:r>
              <a:rPr lang="pt-BR" sz="3200" dirty="0">
                <a:solidFill>
                  <a:schemeClr val="tx1"/>
                </a:solidFill>
              </a:rPr>
              <a:t>Altura;</a:t>
            </a:r>
          </a:p>
          <a:p>
            <a:r>
              <a:rPr lang="pt-BR" sz="3200" dirty="0">
                <a:solidFill>
                  <a:schemeClr val="tx1"/>
                </a:solidFill>
              </a:rPr>
              <a:t>Faces </a:t>
            </a:r>
            <a:r>
              <a:rPr lang="pt-BR" sz="3200">
                <a:solidFill>
                  <a:schemeClr val="tx1"/>
                </a:solidFill>
              </a:rPr>
              <a:t>do relógio;</a:t>
            </a:r>
            <a:endParaRPr lang="pt-BR" sz="3000" dirty="0">
              <a:solidFill>
                <a:schemeClr val="tx1"/>
              </a:solidFill>
            </a:endParaRPr>
          </a:p>
          <a:p>
            <a:r>
              <a:rPr lang="pt-BR" sz="3200" dirty="0">
                <a:solidFill>
                  <a:schemeClr val="tx1"/>
                </a:solidFill>
              </a:rPr>
              <a:t>Ponteiros.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ACA9E9-55AE-6B99-D1E4-1AD66F469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93" y="1514524"/>
            <a:ext cx="2223476" cy="50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CARACTERÍSTICAS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2030963"/>
            <a:ext cx="8915400" cy="3777622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Tipo de estrutura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DF2370-8514-F045-6E31-B5A20406C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2787691"/>
            <a:ext cx="5475514" cy="36141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5C9315A-829C-3E0B-36E8-3285FD171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47" y="2787691"/>
            <a:ext cx="5475514" cy="36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CARACTERÍSTICAS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2030963"/>
            <a:ext cx="8915400" cy="3777622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Equipamentos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DDE49748-D883-454F-2BD2-7E63343C1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9225" y="2105025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22C0E4-97DF-2682-24E7-801691407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09" y="2713046"/>
            <a:ext cx="3902920" cy="39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5BC06-E6DC-3B06-AF3E-9DAA920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/>
              <a:t>CARACTERÍSTICAS 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ECB397-EAC7-128C-F996-664D82660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819" y="2212170"/>
            <a:ext cx="5026229" cy="36000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2EF2941-D123-1F3D-A2C7-54DF01C9F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37" y="2212170"/>
            <a:ext cx="465837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3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CURIOSIDADES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2030963"/>
            <a:ext cx="8915400" cy="3777622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EC99DDB-56D5-4F59-A8EF-24FDAE2A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" y="2206805"/>
            <a:ext cx="5325464" cy="34259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0A58B9F-B060-A01A-8E50-D52FD51F6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11973" r="16811"/>
          <a:stretch/>
        </p:blipFill>
        <p:spPr>
          <a:xfrm>
            <a:off x="6377473" y="1821193"/>
            <a:ext cx="5431160" cy="46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CURIOSIDADES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2030963"/>
            <a:ext cx="8915400" cy="3777622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Empreiteira responsável;</a:t>
            </a:r>
          </a:p>
          <a:p>
            <a:r>
              <a:rPr lang="pt-BR" sz="3200" dirty="0">
                <a:solidFill>
                  <a:schemeClr val="tx1"/>
                </a:solidFill>
              </a:rPr>
              <a:t>Recordes.</a:t>
            </a:r>
          </a:p>
          <a:p>
            <a:endParaRPr lang="pt-BR" sz="3200" dirty="0">
              <a:solidFill>
                <a:schemeClr val="tx1"/>
              </a:solidFill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55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25EBC-C271-4357-C6F5-4FDA52A0A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2021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HORNSEA TWO</a:t>
            </a:r>
            <a:endParaRPr lang="pt-BR" sz="199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893468-6C75-745B-0671-8E7ED2A1B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940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endParaRPr lang="pt-BR" sz="5400" b="1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21E10A9-F076-91D8-253B-07B26C80E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5" y="1432507"/>
            <a:ext cx="10851330" cy="5022979"/>
          </a:xfrm>
        </p:spPr>
      </p:pic>
    </p:spTree>
    <p:extLst>
      <p:ext uri="{BB962C8B-B14F-4D97-AF65-F5344CB8AC3E}">
        <p14:creationId xmlns:p14="http://schemas.microsoft.com/office/powerpoint/2010/main" val="50341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LOCALIZAÇÃO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2030963"/>
            <a:ext cx="8915400" cy="3777622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F62E0-6E7D-5E5D-A424-D45626B8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89" y="1621749"/>
            <a:ext cx="5961902" cy="50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CARACTERÍSTICAS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996" y="2086382"/>
            <a:ext cx="8915400" cy="3777622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Período de construção;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000" dirty="0">
                <a:solidFill>
                  <a:schemeClr val="tx1"/>
                </a:solidFill>
              </a:rPr>
              <a:t> 2018-2022.</a:t>
            </a:r>
          </a:p>
          <a:p>
            <a:r>
              <a:rPr lang="pt-BR" sz="3200" dirty="0">
                <a:solidFill>
                  <a:schemeClr val="tx1"/>
                </a:solidFill>
              </a:rPr>
              <a:t>Investimento;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000" dirty="0">
                <a:solidFill>
                  <a:schemeClr val="tx1"/>
                </a:solidFill>
              </a:rPr>
              <a:t> 26,7 bilhões de reais.</a:t>
            </a:r>
          </a:p>
          <a:p>
            <a:r>
              <a:rPr lang="pt-BR" sz="3200" dirty="0">
                <a:solidFill>
                  <a:schemeClr val="tx1"/>
                </a:solidFill>
              </a:rPr>
              <a:t>Mão de obra.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000" dirty="0">
                <a:solidFill>
                  <a:schemeClr val="tx1"/>
                </a:solidFill>
              </a:rPr>
              <a:t> 8.000 trabalhadores.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Hornsea Project Two to boost UK's green development - CGTN">
            <a:extLst>
              <a:ext uri="{FF2B5EF4-FFF2-40B4-BE49-F238E27FC236}">
                <a16:creationId xmlns:a16="http://schemas.microsoft.com/office/drawing/2014/main" id="{DBA1C494-A089-05DD-9246-6370A304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50" y="2521527"/>
            <a:ext cx="5488450" cy="30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1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1" y="456159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EQUIPAMENTOS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A20E7E-CEF3-2C1F-69BA-FF9E2E0E1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3B4A17-A38B-3FC4-A2EA-AE094265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28" y="1490791"/>
            <a:ext cx="9685144" cy="50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9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1" y="456159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EQUIPAMENTOS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A20E7E-CEF3-2C1F-69BA-FF9E2E0E1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C72A2-308A-CCBF-F2BB-45BC71EB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58359"/>
            <a:ext cx="891540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5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176037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EC89904-3D67-86B0-4CC4-1057EE59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DEME Offshore awarded major Hornsea Two contract for foundation and turbine  installation | DEME Group">
            <a:extLst>
              <a:ext uri="{FF2B5EF4-FFF2-40B4-BE49-F238E27FC236}">
                <a16:creationId xmlns:a16="http://schemas.microsoft.com/office/drawing/2014/main" id="{26FAAAB9-6E55-9F1A-F36E-72B2B675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21" y="1246908"/>
            <a:ext cx="9308204" cy="478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3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F40B-17B1-B034-09D7-97D9E2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69" y="624110"/>
            <a:ext cx="9685143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CURIOSIDADES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FB1F5-7AB0-4335-CA0B-91BD115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69" y="2030963"/>
            <a:ext cx="8915400" cy="3777622"/>
          </a:xfrm>
        </p:spPr>
        <p:txBody>
          <a:bodyPr/>
          <a:lstStyle/>
          <a:p>
            <a:r>
              <a:rPr lang="pt-BR" sz="3200" dirty="0">
                <a:solidFill>
                  <a:schemeClr val="tx1"/>
                </a:solidFill>
              </a:rPr>
              <a:t>Capacidade de alimentação;</a:t>
            </a:r>
          </a:p>
          <a:p>
            <a:r>
              <a:rPr lang="pt-BR" sz="3200" dirty="0">
                <a:solidFill>
                  <a:schemeClr val="tx1"/>
                </a:solidFill>
              </a:rPr>
              <a:t>Área;</a:t>
            </a:r>
          </a:p>
          <a:p>
            <a:r>
              <a:rPr lang="pt-BR" sz="3200" dirty="0">
                <a:solidFill>
                  <a:schemeClr val="tx1"/>
                </a:solidFill>
              </a:rPr>
              <a:t>Recorde;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86502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Personalizada 5">
      <a:dk1>
        <a:sysClr val="windowText" lastClr="000000"/>
      </a:dk1>
      <a:lt1>
        <a:sysClr val="window" lastClr="FFFFFF"/>
      </a:lt1>
      <a:dk2>
        <a:srgbClr val="002060"/>
      </a:dk2>
      <a:lt2>
        <a:srgbClr val="EBEBEB"/>
      </a:lt2>
      <a:accent1>
        <a:srgbClr val="FF0000"/>
      </a:accent1>
      <a:accent2>
        <a:srgbClr val="FF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TM02892315[[fn=Cacho]]</Template>
  <TotalTime>295</TotalTime>
  <Words>119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Roboto</vt:lpstr>
      <vt:lpstr>Wingdings</vt:lpstr>
      <vt:lpstr>Wingdings 3</vt:lpstr>
      <vt:lpstr>Cacho</vt:lpstr>
      <vt:lpstr>SISTEMAS ESTRUTURAIS</vt:lpstr>
      <vt:lpstr>HORNSEA TWO</vt:lpstr>
      <vt:lpstr>Apresentação do PowerPoint</vt:lpstr>
      <vt:lpstr>LOCALIZAÇÃO </vt:lpstr>
      <vt:lpstr>CARACTERÍSTICAS </vt:lpstr>
      <vt:lpstr>EQUIPAMENTOS</vt:lpstr>
      <vt:lpstr>EQUIPAMENTOS</vt:lpstr>
      <vt:lpstr>Apresentação do PowerPoint</vt:lpstr>
      <vt:lpstr>CURIOSIDADES</vt:lpstr>
      <vt:lpstr>MAKKAH CLOCK ROYAL TOWER</vt:lpstr>
      <vt:lpstr>Apresentação do PowerPoint</vt:lpstr>
      <vt:lpstr>LOCALIZAÇÃO </vt:lpstr>
      <vt:lpstr>CARACTERÍSTICAS </vt:lpstr>
      <vt:lpstr>CARACTERÍSTICAS </vt:lpstr>
      <vt:lpstr>CARACTERÍSTICAS </vt:lpstr>
      <vt:lpstr>CARACTERÍSTICAS </vt:lpstr>
      <vt:lpstr>CARACTERÍSTICAS </vt:lpstr>
      <vt:lpstr>CURIOSIDADES</vt:lpstr>
      <vt:lpstr>CURIOSIDADES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ESTRUTURAIS</dc:title>
  <dc:creator>Matheus</dc:creator>
  <cp:lastModifiedBy>Matheus</cp:lastModifiedBy>
  <cp:revision>6</cp:revision>
  <dcterms:created xsi:type="dcterms:W3CDTF">2022-10-29T18:46:12Z</dcterms:created>
  <dcterms:modified xsi:type="dcterms:W3CDTF">2022-11-15T16:46:01Z</dcterms:modified>
</cp:coreProperties>
</file>